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2" r:id="rId5"/>
    <p:sldId id="258" r:id="rId6"/>
    <p:sldId id="301" r:id="rId7"/>
    <p:sldId id="300" r:id="rId8"/>
    <p:sldId id="261" r:id="rId9"/>
    <p:sldId id="263" r:id="rId10"/>
    <p:sldId id="279" r:id="rId11"/>
    <p:sldId id="294" r:id="rId12"/>
    <p:sldId id="271" r:id="rId13"/>
    <p:sldId id="283" r:id="rId14"/>
    <p:sldId id="285" r:id="rId15"/>
    <p:sldId id="286" r:id="rId16"/>
    <p:sldId id="287" r:id="rId17"/>
    <p:sldId id="289" r:id="rId18"/>
    <p:sldId id="288" r:id="rId19"/>
    <p:sldId id="303" r:id="rId20"/>
    <p:sldId id="277" r:id="rId21"/>
    <p:sldId id="265" r:id="rId22"/>
    <p:sldId id="266" r:id="rId23"/>
    <p:sldId id="267" r:id="rId24"/>
    <p:sldId id="268" r:id="rId25"/>
    <p:sldId id="269" r:id="rId26"/>
    <p:sldId id="278" r:id="rId27"/>
    <p:sldId id="282" r:id="rId28"/>
    <p:sldId id="280" r:id="rId29"/>
    <p:sldId id="281" r:id="rId30"/>
    <p:sldId id="284" r:id="rId31"/>
    <p:sldId id="296" r:id="rId32"/>
    <p:sldId id="295" r:id="rId33"/>
    <p:sldId id="297" r:id="rId34"/>
    <p:sldId id="298" r:id="rId35"/>
    <p:sldId id="299" r:id="rId36"/>
    <p:sldId id="302" r:id="rId37"/>
    <p:sldId id="30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2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7CD38-CE78-4CF1-BFB4-32D7D28D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FE21-DA0F-47AF-BF1F-4C7FEBF58539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CE951-31CA-4B46-90A0-BC9AB738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5604E-16EF-4B67-8836-40CE604A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00F6-7A3B-4A54-9B41-6F037D4B1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62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3009-A60E-4BA6-B6F9-B4B1012D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FF75-14A1-48D3-88DD-355C93E5269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E5FC6-D655-4502-96A8-A922A68B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9EA81-D1EB-4074-8B9C-D570F103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31293-4510-4490-B4B8-1C2AF6ED8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23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FDBC6-FBD1-4A97-B0E0-915524CD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C352-4657-4A74-9C6D-483F69C2A9A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642E-9820-4664-9EA7-8938E61A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54630-C74D-4733-A9BB-FC0CA19C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E6F17-0D51-4DE5-95C2-CAD54BCE2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9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47722-7C8F-4A2F-BE1E-F3CDCE17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22E8-5396-4980-84FA-69179B96CB43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A2281-09F5-4D4C-B37B-5FBD9ECE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EFEF5-A26C-4EC0-8427-DDC6476C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45B2-C4BD-425A-AB4B-617B38224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09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402F5-ACBF-4C06-9E15-8125E386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B41D-B406-4FDF-B772-00EB265DDDC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BAC58-1D9A-442C-A23D-E50225FC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05137-E44E-4328-9D10-5B6E9274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9FB2-D60E-44AA-B795-8AFBAFFD5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9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A76EDE-8ECE-41DA-BF93-ECAC7CDD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6C1F-62C8-4E9D-A5D3-07FD1A8C732F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EA8A55-C455-430A-8A4A-D4A85A21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912904-ACB3-4993-8644-DD8F4107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3A66-1977-4152-93ED-76FF90956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54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E30BCF-3505-4152-816B-11F2C80F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E61D-F7E2-4B74-804B-7FAC0FB6FBF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9D9F12-ACD7-444C-9755-28F5907A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D1A9B7-AEE1-4CBF-9C65-F5A18954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E165-C661-4950-A778-9C10B310F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82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E68B86-D945-46E6-A84C-4B0E5C12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F2ED-C06D-4CFE-B5AB-D378B2848D3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35D579-5808-45FB-A3F0-849A766C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8240FB-732D-447C-A7B5-84838DD8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2757-9882-48B2-ACC2-2BD516016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70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48B5E2-150A-4309-941E-4BE24349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3FEA-0A6F-4391-B185-34EAF1821722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DE8E4D-B8B3-47B8-BA22-B63742FD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852B76-4475-4436-97EC-7D7B19F0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A5160-8006-4716-B834-614F2B213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804CCF-5A9E-4D7C-BE49-353EF522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89F5-8D8D-4C1F-9594-6B63E9D3A537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7C7901-F8A9-4869-9B55-879DDCCB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F99422-6790-4ED7-B024-B1DE179D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62D0-CB02-4E8A-A32E-D0198C285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74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186732-6FB0-45AB-A6AD-E6E09CE3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06EA-E593-458D-AD29-652D621E1275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05BE7D-CBAF-4C8A-BDC6-54247234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857D4F-70A6-461E-B59C-87887424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A17B3-CB1F-43B4-AC52-091A27B70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9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71D4D1-61C9-4D14-803A-4E1DAAAAFC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F20FBA-5EBB-4815-BF8F-02400D473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D8F9-FDEC-428B-9254-9124499F2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AE443-528C-4446-89F7-079C9492ACF8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1AF7-8432-41CC-83A9-E4A019DA7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E1E83-A68A-498B-97E1-B01248D71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F9E74C-BB20-4E24-B24C-480BB3B32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creenJunkies/videos/1015595320443740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ing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kybell.com/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uber.com/ride/how-uber-wor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amazon.com/NETGEAR-PowerLINE-Wi-Fi-Outlet-PLPW1000-100NAS/dp/B01N5AT8D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apps.ups.com/mcdp?loc=en_US" TargetMode="External"/><Relationship Id="rId2" Type="http://schemas.openxmlformats.org/officeDocument/2006/relationships/hyperlink" Target="https://www.fedex.com/apps/myprofile/deliverymanager/?locale=en_US&amp;cntry_code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rmeddelivery.usps.com/box/pages/intro/start.actio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8475B99-76A5-4F22-BEC3-24D9C4D5C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z="9000" b="1">
                <a:latin typeface="Arial" panose="020B0604020202020204" pitchFamily="34" charset="0"/>
                <a:cs typeface="Arial" panose="020B0604020202020204" pitchFamily="34" charset="0"/>
              </a:rPr>
              <a:t>The Internet is Everywhere</a:t>
            </a:r>
          </a:p>
        </p:txBody>
      </p:sp>
      <p:sp>
        <p:nvSpPr>
          <p:cNvPr id="2051" name="TextBox 1">
            <a:extLst>
              <a:ext uri="{FF2B5EF4-FFF2-40B4-BE49-F238E27FC236}">
                <a16:creationId xmlns:a16="http://schemas.microsoft.com/office/drawing/2014/main" id="{EEFE5E0C-3BCE-4130-971C-4257996B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18125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May 2018 for Redwood City Computer Club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Sue Kayton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kayton@alum.mit.edu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 libraries\Desktop\ROB-Cartoon-Internet-of-Things.jpg">
            <a:extLst>
              <a:ext uri="{FF2B5EF4-FFF2-40B4-BE49-F238E27FC236}">
                <a16:creationId xmlns:a16="http://schemas.microsoft.com/office/drawing/2014/main" id="{AE3E7048-E257-4662-8D51-81D1F4D0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411163"/>
            <a:ext cx="8153400" cy="765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5751F222-7D56-4119-9A3B-34CE088E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14800"/>
            <a:ext cx="702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2"/>
              </a:rPr>
              <a:t>https://www.facebook.com/ScreenJunkies/videos/10155953204437403</a:t>
            </a:r>
            <a:endParaRPr lang="en-US" altLang="en-US" sz="1800"/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EC135836-90F3-4EF1-B290-BCC90085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latin typeface="Arial" panose="020B0604020202020204" pitchFamily="34" charset="0"/>
              </a:rPr>
              <a:t>Alexa in 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 libraries\Desktop\IOTKids-1.jpg">
            <a:extLst>
              <a:ext uri="{FF2B5EF4-FFF2-40B4-BE49-F238E27FC236}">
                <a16:creationId xmlns:a16="http://schemas.microsoft.com/office/drawing/2014/main" id="{CB6121C4-17F5-48B4-A7C7-6B2CE535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 libraries\Desktop\internetofthings.jpg">
            <a:extLst>
              <a:ext uri="{FF2B5EF4-FFF2-40B4-BE49-F238E27FC236}">
                <a16:creationId xmlns:a16="http://schemas.microsoft.com/office/drawing/2014/main" id="{7B01FD92-A31D-4E93-9CB3-ED49A48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6642100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 libraries\Desktop\Amazon echo.jpg">
            <a:extLst>
              <a:ext uri="{FF2B5EF4-FFF2-40B4-BE49-F238E27FC236}">
                <a16:creationId xmlns:a16="http://schemas.microsoft.com/office/drawing/2014/main" id="{5D02C6A8-67A3-4E3B-924F-8E0A5F53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 libraries\Desktop\Google-Home-Ordering.jpg">
            <a:extLst>
              <a:ext uri="{FF2B5EF4-FFF2-40B4-BE49-F238E27FC236}">
                <a16:creationId xmlns:a16="http://schemas.microsoft.com/office/drawing/2014/main" id="{FAA317C1-B32B-4CC6-B350-0EEA9ED7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24225"/>
            <a:ext cx="64897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User libraries\Desktop\13110566e00a08faef5be578c4918638154b9172.jpeg">
            <a:extLst>
              <a:ext uri="{FF2B5EF4-FFF2-40B4-BE49-F238E27FC236}">
                <a16:creationId xmlns:a16="http://schemas.microsoft.com/office/drawing/2014/main" id="{BEDA5FC6-ED69-4AF6-996A-FAD65B7A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-492125"/>
            <a:ext cx="7170737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:\User libraries\Desktop\Google-Home.png">
            <a:extLst>
              <a:ext uri="{FF2B5EF4-FFF2-40B4-BE49-F238E27FC236}">
                <a16:creationId xmlns:a16="http://schemas.microsoft.com/office/drawing/2014/main" id="{985519C4-4675-483D-BD81-0F42CD9C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-304800"/>
            <a:ext cx="41417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 libraries\Desktop\Ring doorbell.jpg">
            <a:extLst>
              <a:ext uri="{FF2B5EF4-FFF2-40B4-BE49-F238E27FC236}">
                <a16:creationId xmlns:a16="http://schemas.microsoft.com/office/drawing/2014/main" id="{544CE7A7-C888-4750-92E6-BD0AE276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925"/>
            <a:ext cx="273843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09F2361A-6CED-49E1-8EA0-AAC25E79248B}"/>
              </a:ext>
            </a:extLst>
          </p:cNvPr>
          <p:cNvSpPr txBox="1">
            <a:spLocks/>
          </p:cNvSpPr>
          <p:nvPr/>
        </p:nvSpPr>
        <p:spPr bwMode="auto">
          <a:xfrm>
            <a:off x="3810000" y="3048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Arial" panose="020B0604020202020204" pitchFamily="34" charset="0"/>
                <a:hlinkClick r:id="rId3"/>
              </a:rPr>
              <a:t>Ring </a:t>
            </a:r>
            <a:r>
              <a:rPr lang="en-US" altLang="en-US" sz="7200" b="1">
                <a:latin typeface="Arial" panose="020B0604020202020204" pitchFamily="34" charset="0"/>
              </a:rPr>
              <a:t>doorbell</a:t>
            </a:r>
          </a:p>
        </p:txBody>
      </p:sp>
      <p:pic>
        <p:nvPicPr>
          <p:cNvPr id="17412" name="Picture 5" descr="D:\User libraries\Desktop\SkyBell.JPG">
            <a:extLst>
              <a:ext uri="{FF2B5EF4-FFF2-40B4-BE49-F238E27FC236}">
                <a16:creationId xmlns:a16="http://schemas.microsoft.com/office/drawing/2014/main" id="{DCB0FFBA-EF31-48D7-AF91-98D8ADCD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1213"/>
            <a:ext cx="2757488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le 1">
            <a:extLst>
              <a:ext uri="{FF2B5EF4-FFF2-40B4-BE49-F238E27FC236}">
                <a16:creationId xmlns:a16="http://schemas.microsoft.com/office/drawing/2014/main" id="{0DF62775-8CB9-4494-99B2-56483C731C60}"/>
              </a:ext>
            </a:extLst>
          </p:cNvPr>
          <p:cNvSpPr txBox="1">
            <a:spLocks/>
          </p:cNvSpPr>
          <p:nvPr/>
        </p:nvSpPr>
        <p:spPr bwMode="auto">
          <a:xfrm>
            <a:off x="762000" y="35052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Arial" panose="020B0604020202020204" pitchFamily="34" charset="0"/>
                <a:hlinkClick r:id="rId5"/>
              </a:rPr>
              <a:t>Sky Bell</a:t>
            </a:r>
            <a:endParaRPr lang="en-US" altLang="en-US" sz="72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er libraries\Desktop\Alexa.jpg">
            <a:extLst>
              <a:ext uri="{FF2B5EF4-FFF2-40B4-BE49-F238E27FC236}">
                <a16:creationId xmlns:a16="http://schemas.microsoft.com/office/drawing/2014/main" id="{144FF383-0293-4A71-A6E5-0F13D7A9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10512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:\User libraries\Desktop\logo_alexa._CB520978690_.png">
            <a:extLst>
              <a:ext uri="{FF2B5EF4-FFF2-40B4-BE49-F238E27FC236}">
                <a16:creationId xmlns:a16="http://schemas.microsoft.com/office/drawing/2014/main" id="{69579B72-337C-4BFF-9427-683A6243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-76200"/>
            <a:ext cx="63484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A31F63FB-58F7-4917-9F1B-1ACC0023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57400"/>
            <a:ext cx="426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10014096-869F-48D0-A0EE-E027DC13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3788"/>
            <a:ext cx="426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 libraries\Desktop\UbyMoen_Feature01-Alexa_L.jpg">
            <a:extLst>
              <a:ext uri="{FF2B5EF4-FFF2-40B4-BE49-F238E27FC236}">
                <a16:creationId xmlns:a16="http://schemas.microsoft.com/office/drawing/2014/main" id="{7B8B5044-18CB-40F1-8048-BB8E41A9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09600"/>
            <a:ext cx="91138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F8F82C9-1202-4EAA-818E-63077847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Uber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car-sharing</a:t>
            </a:r>
          </a:p>
        </p:txBody>
      </p:sp>
      <p:pic>
        <p:nvPicPr>
          <p:cNvPr id="20483" name="Picture 2" descr="D:\User libraries\Desktop\https_%2F%2Fblogs-images.forbes.com%2Fharrycampbell%2Ffiles%2F2015%2F07%2FWhy-Senior-Citizens-Are-Flocking-to-Uber-1940x1237.jpg">
            <a:extLst>
              <a:ext uri="{FF2B5EF4-FFF2-40B4-BE49-F238E27FC236}">
                <a16:creationId xmlns:a16="http://schemas.microsoft.com/office/drawing/2014/main" id="{292FE5E9-32E1-4248-88CC-9B8D69D3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774950"/>
            <a:ext cx="35544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D:\User libraries\Desktop\home_01.png">
            <a:extLst>
              <a:ext uri="{FF2B5EF4-FFF2-40B4-BE49-F238E27FC236}">
                <a16:creationId xmlns:a16="http://schemas.microsoft.com/office/drawing/2014/main" id="{C058B76D-3302-4C9B-ADE5-1CE6B04C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7575"/>
            <a:ext cx="787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 libraries\Desktop\iot (1).jpg">
            <a:extLst>
              <a:ext uri="{FF2B5EF4-FFF2-40B4-BE49-F238E27FC236}">
                <a16:creationId xmlns:a16="http://schemas.microsoft.com/office/drawing/2014/main" id="{F0DB2A78-6318-4C7B-83FA-FFB0A135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 libraries\Desktop\AAEAAQAAAAAAAAbFAAAAJDFkN2IwMDY4LWU3MTYtNDhhYi04OWVmLTQzYWE4MWY2NDg1YQ.jpg">
            <a:extLst>
              <a:ext uri="{FF2B5EF4-FFF2-40B4-BE49-F238E27FC236}">
                <a16:creationId xmlns:a16="http://schemas.microsoft.com/office/drawing/2014/main" id="{9E937A42-F685-47AF-B06B-03A5B0ED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741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ser libraries\Desktop\326304fc64823e36af7a4187e8f9325b--internet-of-things-cartoon.jpg">
            <a:extLst>
              <a:ext uri="{FF2B5EF4-FFF2-40B4-BE49-F238E27FC236}">
                <a16:creationId xmlns:a16="http://schemas.microsoft.com/office/drawing/2014/main" id="{034A7817-69DC-4157-9EDE-5BD7965C7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5694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 libraries\Desktop\f499fe4b388c37f4f8c77aefeedd0ef0.jpg">
            <a:extLst>
              <a:ext uri="{FF2B5EF4-FFF2-40B4-BE49-F238E27FC236}">
                <a16:creationId xmlns:a16="http://schemas.microsoft.com/office/drawing/2014/main" id="{A651CDB0-0964-4E3F-BBB0-22B9F7C1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04275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User libraries\Desktop\Ce-HNgpWsAEnFAQ.jpg">
            <a:extLst>
              <a:ext uri="{FF2B5EF4-FFF2-40B4-BE49-F238E27FC236}">
                <a16:creationId xmlns:a16="http://schemas.microsoft.com/office/drawing/2014/main" id="{7932E5DD-C676-41F7-9078-79055939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042025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 libraries\Desktop\FC077500.jpg">
            <a:extLst>
              <a:ext uri="{FF2B5EF4-FFF2-40B4-BE49-F238E27FC236}">
                <a16:creationId xmlns:a16="http://schemas.microsoft.com/office/drawing/2014/main" id="{81E1367A-0C9F-47E1-8042-20F5556E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ser libraries\Desktop\Klossner-toaster-cartoon.jpg">
            <a:extLst>
              <a:ext uri="{FF2B5EF4-FFF2-40B4-BE49-F238E27FC236}">
                <a16:creationId xmlns:a16="http://schemas.microsoft.com/office/drawing/2014/main" id="{4A5A26D2-82A5-40C7-94F7-B8290FC3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820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User libraries\Desktop\Fig-3-The-Internet-of-Nano-things-application-in-Healthcare.png">
            <a:extLst>
              <a:ext uri="{FF2B5EF4-FFF2-40B4-BE49-F238E27FC236}">
                <a16:creationId xmlns:a16="http://schemas.microsoft.com/office/drawing/2014/main" id="{494C0CC3-6654-4BF4-A69C-0ACCBCDB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4121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ser libraries\Desktop\ukisug15-making-the-internet-of-things-for-business-real-17-638.jpg">
            <a:extLst>
              <a:ext uri="{FF2B5EF4-FFF2-40B4-BE49-F238E27FC236}">
                <a16:creationId xmlns:a16="http://schemas.microsoft.com/office/drawing/2014/main" id="{0F7BE5D3-AED0-4453-9D1D-F3DA3619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93700"/>
            <a:ext cx="884555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User libraries\Desktop\2015.06.25.walk-around.png">
            <a:extLst>
              <a:ext uri="{FF2B5EF4-FFF2-40B4-BE49-F238E27FC236}">
                <a16:creationId xmlns:a16="http://schemas.microsoft.com/office/drawing/2014/main" id="{20F81C6A-D072-4706-826B-5E818CB1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914400"/>
            <a:ext cx="7366000" cy="826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:\User libraries\Desktop\BqjfVcoCUAAW9HV.png">
            <a:extLst>
              <a:ext uri="{FF2B5EF4-FFF2-40B4-BE49-F238E27FC236}">
                <a16:creationId xmlns:a16="http://schemas.microsoft.com/office/drawing/2014/main" id="{C2B661CD-7D4D-4509-9EBC-496B5AC9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6200"/>
            <a:ext cx="78486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BF4F8997-5718-4EBB-BD3C-A74677DD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71463"/>
            <a:ext cx="59563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User libraries\Desktop\141215.targeted.jpg">
            <a:extLst>
              <a:ext uri="{FF2B5EF4-FFF2-40B4-BE49-F238E27FC236}">
                <a16:creationId xmlns:a16="http://schemas.microsoft.com/office/drawing/2014/main" id="{74318683-3702-4C8E-8EFB-73000867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74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E70DAB3-F362-43A3-97DA-FEEEF1FA6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z="9000" b="1">
                <a:latin typeface="Arial" panose="020B0604020202020204" pitchFamily="34" charset="0"/>
                <a:cs typeface="Arial" panose="020B0604020202020204" pitchFamily="34" charset="0"/>
              </a:rPr>
              <a:t>The Internet is Everywhere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596A2D9-B5DD-4A0A-ACBD-A11DAD18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Netgear PowerLine WiFi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DB3F-3E21-4598-9FC6-8B7813C9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600200"/>
            <a:ext cx="32004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hlinkClick r:id="rId2"/>
              </a:rPr>
              <a:t>https://www.amazon.com/NETGEAR-PowerLINE-Wi-Fi-Outlet-PLPW1000-100NAS/dp/B01N5AT8DC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33796" name="Picture 2" descr="D:\User libraries\Desktop\Capture.PNG">
            <a:extLst>
              <a:ext uri="{FF2B5EF4-FFF2-40B4-BE49-F238E27FC236}">
                <a16:creationId xmlns:a16="http://schemas.microsoft.com/office/drawing/2014/main" id="{ADBC8CE6-DD81-4CAB-A556-9544F27C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561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User libraries\Desktop\Capture2.jpg">
            <a:extLst>
              <a:ext uri="{FF2B5EF4-FFF2-40B4-BE49-F238E27FC236}">
                <a16:creationId xmlns:a16="http://schemas.microsoft.com/office/drawing/2014/main" id="{806F36A8-DAB0-438B-B700-2526F3A7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750"/>
            <a:ext cx="60833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D:\User libraries\Desktop\Capture3.jpg">
            <a:extLst>
              <a:ext uri="{FF2B5EF4-FFF2-40B4-BE49-F238E27FC236}">
                <a16:creationId xmlns:a16="http://schemas.microsoft.com/office/drawing/2014/main" id="{6FC475D0-5B3C-447D-A2D0-4547AFB5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41592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>
            <a:extLst>
              <a:ext uri="{FF2B5EF4-FFF2-40B4-BE49-F238E27FC236}">
                <a16:creationId xmlns:a16="http://schemas.microsoft.com/office/drawing/2014/main" id="{40D3146F-5658-465C-91DE-E8698D2E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19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Preventing driver updates in Windows 10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>
            <a:extLst>
              <a:ext uri="{FF2B5EF4-FFF2-40B4-BE49-F238E27FC236}">
                <a16:creationId xmlns:a16="http://schemas.microsoft.com/office/drawing/2014/main" id="{11E99A91-124F-470F-8D9E-5B813F44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62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Enabling safe mode on boot in Windows 10</a:t>
            </a: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A00955C3-F493-43AA-9FBA-CC2E9B73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219200"/>
            <a:ext cx="84185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 enable safe mode, open an elevated command prompt and type in the following three lines, one at a time.  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        bcdedit /set {bootmgr} displaybootmenu yes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        bcdedit /timeout 3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        bcdedit /set {default} bootmenupolicy legacy</a:t>
            </a:r>
          </a:p>
        </p:txBody>
      </p:sp>
      <p:pic>
        <p:nvPicPr>
          <p:cNvPr id="35844" name="Picture 2" descr="http://suekayton.com/images/Windows10LegacyBootLoader.png">
            <a:extLst>
              <a:ext uri="{FF2B5EF4-FFF2-40B4-BE49-F238E27FC236}">
                <a16:creationId xmlns:a16="http://schemas.microsoft.com/office/drawing/2014/main" id="{15A9D8EF-B55B-459C-BE05-523593C5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2354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6">
            <a:extLst>
              <a:ext uri="{FF2B5EF4-FFF2-40B4-BE49-F238E27FC236}">
                <a16:creationId xmlns:a16="http://schemas.microsoft.com/office/drawing/2014/main" id="{C13575C8-8FBD-4DD3-B2A9-C5EC792F7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41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 boot, the screen above will flash for less than one second.  When you see it, immediately press F8 one time and select Safe mode or Safe mode with networking</a:t>
            </a:r>
          </a:p>
        </p:txBody>
      </p:sp>
      <p:sp>
        <p:nvSpPr>
          <p:cNvPr id="35846" name="Line 4">
            <a:extLst>
              <a:ext uri="{FF2B5EF4-FFF2-40B4-BE49-F238E27FC236}">
                <a16:creationId xmlns:a16="http://schemas.microsoft.com/office/drawing/2014/main" id="{7A44C2E3-12EF-4C6F-AF06-FBA79A68D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763" y="103981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D6F2EAD-95CA-4F67-85C2-2C4A973D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Package and mail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0772F-21D8-44F1-A911-B2FD784E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up for email or text alerts when you get packages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FedEx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create an account, then go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Delivery Manager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UPS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create an account then go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My Choice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post office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Informed Delivery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359F57FA-3EBF-4176-98B7-9AE8A7DE7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3B93109-4A3C-489F-BC6F-2D33522F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Windows April 2018 update (version 1803)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BD5D-ED76-4286-835F-2FBCF08B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Tested on over 25 computers.  Very few problems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File and folder sharing – does not save settings – have to set up from scratch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Recycle bin – changes setting to no confirmation dialog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Printer and device detection – issue on first boot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Games (Solitaire, etc.) get uninstalled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28031811-38EC-413D-9C77-AF62D359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A066703-8767-4303-A212-684A196E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Before installing major Windows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E3BD-8833-434C-AEA4-4AF5751B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Housekeeping tasks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 up data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a full system backup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Delete temporary files using Disk Cleanup</a:t>
            </a:r>
          </a:p>
          <a:p>
            <a:pPr lvl="1">
              <a:buFont typeface="Arial" charset="0"/>
              <a:buChar char="–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Run it twice, second time select Clean Up System Files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Run CHKDSK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E41BE99B-6889-4BAF-8881-BE92A277A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 libraries\Desktop\internet-of-things.jpg">
            <a:extLst>
              <a:ext uri="{FF2B5EF4-FFF2-40B4-BE49-F238E27FC236}">
                <a16:creationId xmlns:a16="http://schemas.microsoft.com/office/drawing/2014/main" id="{857498B0-FB01-4DA1-A319-72F0319A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566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 libraries\Desktop\cbinsights_unbundling-home.jpg">
            <a:extLst>
              <a:ext uri="{FF2B5EF4-FFF2-40B4-BE49-F238E27FC236}">
                <a16:creationId xmlns:a16="http://schemas.microsoft.com/office/drawing/2014/main" id="{89855FF4-BD1C-4430-B770-ECEA6D31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763"/>
            <a:ext cx="78660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User libraries\Desktop\170109.internetofthings.jpg">
            <a:extLst>
              <a:ext uri="{FF2B5EF4-FFF2-40B4-BE49-F238E27FC236}">
                <a16:creationId xmlns:a16="http://schemas.microsoft.com/office/drawing/2014/main" id="{45C8C416-D497-4C47-8232-DE4804F4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026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4B05-D6AD-4BEC-92B2-F832C902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58213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Medical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FitBit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blood pressure monitor, panic button, glucose alert, pill alert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Food – grocery list, turn on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CrockPot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hands-free payment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 – notifications for maintenance and gas, hands-off driving,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FasTrak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parking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Home – heat, A/C, doorbell, garage door, security system, lights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washer/dryer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Kids, grandkids, and pets – track location</a:t>
            </a:r>
          </a:p>
          <a:p>
            <a:pPr marL="0" indent="0">
              <a:buFont typeface="Arial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 libraries\Desktop\internet-of-things.0.jpg">
            <a:extLst>
              <a:ext uri="{FF2B5EF4-FFF2-40B4-BE49-F238E27FC236}">
                <a16:creationId xmlns:a16="http://schemas.microsoft.com/office/drawing/2014/main" id="{5921C498-EA12-433A-B70B-43E82B13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User libraries\Desktop\05_klossnerj_internetofthings_03-24-2014-100535431-orig.jpg">
            <a:extLst>
              <a:ext uri="{FF2B5EF4-FFF2-40B4-BE49-F238E27FC236}">
                <a16:creationId xmlns:a16="http://schemas.microsoft.com/office/drawing/2014/main" id="{F27E7B9E-1E11-463F-B61C-41EED8A6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2400"/>
            <a:ext cx="90408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383</Words>
  <Application>Microsoft Office PowerPoint</Application>
  <PresentationFormat>On-screen Show (4:3)</PresentationFormat>
  <Paragraphs>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Calibri</vt:lpstr>
      <vt:lpstr>Arial</vt:lpstr>
      <vt:lpstr>Office Theme</vt:lpstr>
      <vt:lpstr>The Internet is Everywhere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Uber car-sharing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Internet is Everywhere</vt:lpstr>
      <vt:lpstr>Netgear PowerLine WiFi</vt:lpstr>
      <vt:lpstr>PowerPoint Presentation</vt:lpstr>
      <vt:lpstr>PowerPoint Presentation</vt:lpstr>
      <vt:lpstr>Package and mail notification</vt:lpstr>
      <vt:lpstr>Windows April 2018 update (version 1803)</vt:lpstr>
      <vt:lpstr>Before installing major Windows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is Everywhere</dc:title>
  <dc:creator>Me</dc:creator>
  <cp:lastModifiedBy>Sue</cp:lastModifiedBy>
  <cp:revision>22</cp:revision>
  <dcterms:created xsi:type="dcterms:W3CDTF">2018-01-07T21:48:54Z</dcterms:created>
  <dcterms:modified xsi:type="dcterms:W3CDTF">2023-02-23T22:56:51Z</dcterms:modified>
</cp:coreProperties>
</file>